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73" r:id="rId6"/>
    <p:sldId id="259" r:id="rId7"/>
    <p:sldId id="261" r:id="rId8"/>
    <p:sldId id="260" r:id="rId9"/>
    <p:sldId id="262" r:id="rId10"/>
    <p:sldId id="263" r:id="rId11"/>
    <p:sldId id="268" r:id="rId12"/>
    <p:sldId id="264" r:id="rId13"/>
    <p:sldId id="269" r:id="rId14"/>
    <p:sldId id="265" r:id="rId15"/>
    <p:sldId id="270" r:id="rId16"/>
    <p:sldId id="266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08394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3753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1899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5312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20015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94839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90030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4084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80618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156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61497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5425F1-7A33-4870-819A-F04CD14DD057}" type="datetimeFigureOut">
              <a:rPr lang="en-AU" smtClean="0"/>
              <a:t>10/31/2014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9A455-3D17-4940-AC5C-5AF881EF523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56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avi"/><Relationship Id="rId1" Type="http://schemas.microsoft.com/office/2007/relationships/media" Target="../media/media5.avi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Camphor Boats 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21 Oct 2014</a:t>
            </a:r>
          </a:p>
        </p:txBody>
      </p:sp>
    </p:spTree>
    <p:extLst>
      <p:ext uri="{BB962C8B-B14F-4D97-AF65-F5344CB8AC3E}">
        <p14:creationId xmlns:p14="http://schemas.microsoft.com/office/powerpoint/2010/main" val="3704586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4 Camphor Boats</a:t>
            </a:r>
            <a:endParaRPr lang="en-AU" dirty="0"/>
          </a:p>
        </p:txBody>
      </p:sp>
      <p:pic>
        <p:nvPicPr>
          <p:cNvPr id="4" name="cboats_4_25cmDish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106490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(4 Camphor Boats)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402" y="1600200"/>
            <a:ext cx="6417195" cy="4525963"/>
          </a:xfrm>
        </p:spPr>
      </p:pic>
    </p:spTree>
    <p:extLst>
      <p:ext uri="{BB962C8B-B14F-4D97-AF65-F5344CB8AC3E}">
        <p14:creationId xmlns:p14="http://schemas.microsoft.com/office/powerpoint/2010/main" val="3007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8 Camphor Boats</a:t>
            </a:r>
            <a:endParaRPr lang="en-AU" dirty="0"/>
          </a:p>
        </p:txBody>
      </p:sp>
      <p:pic>
        <p:nvPicPr>
          <p:cNvPr id="4" name="cboats_8_25cmDish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391612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(8 Camphor Boats)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045" y="1600200"/>
            <a:ext cx="6387909" cy="4525963"/>
          </a:xfrm>
        </p:spPr>
      </p:pic>
    </p:spTree>
    <p:extLst>
      <p:ext uri="{BB962C8B-B14F-4D97-AF65-F5344CB8AC3E}">
        <p14:creationId xmlns:p14="http://schemas.microsoft.com/office/powerpoint/2010/main" val="3007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16 Camphor Boats</a:t>
            </a:r>
            <a:endParaRPr lang="en-AU" dirty="0"/>
          </a:p>
        </p:txBody>
      </p:sp>
      <p:pic>
        <p:nvPicPr>
          <p:cNvPr id="4" name="cboats_16_25cmDish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826867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(16 Camphor Boats)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638" y="1600200"/>
            <a:ext cx="6426724" cy="4525963"/>
          </a:xfrm>
        </p:spPr>
      </p:pic>
    </p:spTree>
    <p:extLst>
      <p:ext uri="{BB962C8B-B14F-4D97-AF65-F5344CB8AC3E}">
        <p14:creationId xmlns:p14="http://schemas.microsoft.com/office/powerpoint/2010/main" val="3007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29 Camphor Boats</a:t>
            </a:r>
            <a:endParaRPr lang="en-AU" dirty="0"/>
          </a:p>
        </p:txBody>
      </p:sp>
      <p:pic>
        <p:nvPicPr>
          <p:cNvPr id="4" name="cboats_multi_60cmDish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4255200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(29 Camphor Boats)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305" y="1600200"/>
            <a:ext cx="6421390" cy="4525963"/>
          </a:xfrm>
        </p:spPr>
      </p:pic>
    </p:spTree>
    <p:extLst>
      <p:ext uri="{BB962C8B-B14F-4D97-AF65-F5344CB8AC3E}">
        <p14:creationId xmlns:p14="http://schemas.microsoft.com/office/powerpoint/2010/main" val="300770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Preparation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5% Agarose </a:t>
            </a:r>
            <a:r>
              <a:rPr lang="en-US" dirty="0"/>
              <a:t>g</a:t>
            </a:r>
            <a:r>
              <a:rPr lang="en-US" dirty="0" smtClean="0"/>
              <a:t>el sheets</a:t>
            </a:r>
          </a:p>
          <a:p>
            <a:r>
              <a:rPr lang="en-US" dirty="0" smtClean="0"/>
              <a:t>Cut out the required diameter tablets.</a:t>
            </a:r>
          </a:p>
          <a:p>
            <a:r>
              <a:rPr lang="en-US" dirty="0" smtClean="0"/>
              <a:t>Soak the tablets in camphor saturated methanol solution for more than an hour.</a:t>
            </a:r>
          </a:p>
          <a:p>
            <a:r>
              <a:rPr lang="en-US" dirty="0" smtClean="0"/>
              <a:t>Rinse the tablets in DI water to precipitate camphor in the gel matrix. 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68583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Plan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Dhiraj</a:t>
            </a:r>
            <a:r>
              <a:rPr lang="en-US" dirty="0" smtClean="0"/>
              <a:t>	</a:t>
            </a:r>
            <a:endParaRPr lang="en-AU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Mechanism governing the motion of single camphor boat.</a:t>
            </a:r>
          </a:p>
          <a:p>
            <a:r>
              <a:rPr lang="en-US" dirty="0" smtClean="0"/>
              <a:t>Fluid dynamics associated with single camphor boat.</a:t>
            </a:r>
          </a:p>
          <a:p>
            <a:r>
              <a:rPr lang="en-US" dirty="0" smtClean="0"/>
              <a:t>Tuning of parameters affecting the motion of single camphor boat. </a:t>
            </a:r>
            <a:endParaRPr lang="en-AU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err="1" smtClean="0"/>
              <a:t>Sathish</a:t>
            </a:r>
            <a:r>
              <a:rPr lang="en-US" dirty="0" smtClean="0"/>
              <a:t>	</a:t>
            </a:r>
            <a:endParaRPr lang="en-AU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Characterization of motion of a single camphor boat.</a:t>
            </a:r>
          </a:p>
          <a:p>
            <a:r>
              <a:rPr lang="en-US" dirty="0" smtClean="0"/>
              <a:t>Studying the collective dynamics of camphor boats under normal conditions.</a:t>
            </a:r>
          </a:p>
          <a:p>
            <a:r>
              <a:rPr lang="en-US" dirty="0" smtClean="0"/>
              <a:t>Studying the collective dynamics of camphor boats under different physical conditions based on the input from </a:t>
            </a:r>
            <a:r>
              <a:rPr lang="en-US" b="1" dirty="0" err="1" smtClean="0"/>
              <a:t>Dhiraj</a:t>
            </a:r>
            <a:r>
              <a:rPr lang="en-US" dirty="0" smtClean="0"/>
              <a:t>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6973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Pair-potential</a:t>
            </a:r>
            <a:endParaRPr lang="en-AU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Short-range attractive. Attraction length depends on the surface tension of water, temperature. </a:t>
            </a:r>
          </a:p>
          <a:p>
            <a:r>
              <a:rPr lang="en-US" dirty="0" smtClean="0"/>
              <a:t>Long-range repulsive. Repulsion length depends on the size of the camphor boat, pH of water, temperature, surface tension, etc. </a:t>
            </a:r>
            <a:endParaRPr lang="en-AU" dirty="0" smtClean="0"/>
          </a:p>
          <a:p>
            <a:r>
              <a:rPr lang="en-US" dirty="0" smtClean="0"/>
              <a:t>Not radially symmetric while boats are in motion.</a:t>
            </a:r>
          </a:p>
        </p:txBody>
      </p:sp>
    </p:spTree>
    <p:extLst>
      <p:ext uri="{BB962C8B-B14F-4D97-AF65-F5344CB8AC3E}">
        <p14:creationId xmlns:p14="http://schemas.microsoft.com/office/powerpoint/2010/main" val="3733941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/>
              <p:cNvSpPr>
                <a:spLocks noGrp="1"/>
              </p:cNvSpPr>
              <p:nvPr>
                <p:ph type="title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𝑅</m:t>
                        </m:r>
                      </m:sub>
                    </m:sSub>
                    <m:r>
                      <a:rPr lang="en-US" i="1" smtClean="0">
                        <a:latin typeface="Cambria Math"/>
                        <a:ea typeface="Cambria Math"/>
                      </a:rPr>
                      <m:t>≡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?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AU" dirty="0" smtClean="0"/>
                  <a:t> </a:t>
                </a:r>
                <a:endParaRPr lang="en-AU" dirty="0"/>
              </a:p>
            </p:txBody>
          </p:sp>
        </mc:Choice>
        <mc:Fallback xmlns="">
          <p:sp>
            <p:nvSpPr>
              <p:cNvPr id="2" name="Title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AU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𝑅</m:t>
                        </m:r>
                      </m:sub>
                    </m:sSub>
                  </m:oMath>
                </a14:m>
                <a:r>
                  <a:rPr lang="en-AU" dirty="0" smtClean="0"/>
                  <a:t> - Repulsion length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AU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AU" dirty="0" smtClean="0"/>
                  <a:t> - Radius of camphor spread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AU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𝑟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/>
                        <a:ea typeface="Cambria Math"/>
                      </a:rPr>
                      <m:t>≈12</m:t>
                    </m:r>
                    <m:r>
                      <a:rPr lang="en-US" b="0" i="1" smtClean="0">
                        <a:latin typeface="Cambria Math"/>
                        <a:ea typeface="Cambria Math"/>
                      </a:rPr>
                      <m:t>𝑑</m:t>
                    </m:r>
                  </m:oMath>
                </a14:m>
                <a:r>
                  <a:rPr lang="en-AU" dirty="0" smtClean="0"/>
                  <a:t>, under normal conditions for a stationary camphor disc (</a:t>
                </a:r>
                <a:r>
                  <a:rPr lang="en-AU" b="1" dirty="0" smtClean="0"/>
                  <a:t>DKS</a:t>
                </a:r>
                <a:r>
                  <a:rPr lang="en-AU" dirty="0" smtClean="0"/>
                  <a:t>).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/>
                      </a:rPr>
                      <m:t>𝑑</m:t>
                    </m:r>
                  </m:oMath>
                </a14:m>
                <a:r>
                  <a:rPr lang="en-AU" dirty="0" smtClean="0"/>
                  <a:t> - diameter of camphor disc.  </a:t>
                </a:r>
              </a:p>
              <a:p>
                <a:endParaRPr lang="en-AU" dirty="0" smtClean="0"/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t="-1617" r="-2296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47459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Camphor Boat</a:t>
            </a:r>
            <a:endParaRPr lang="en-AU" dirty="0"/>
          </a:p>
        </p:txBody>
      </p:sp>
      <p:pic>
        <p:nvPicPr>
          <p:cNvPr id="9" name="DSC_012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303661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(Single Camphor Boat)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142" y="1600200"/>
            <a:ext cx="6423715" cy="4525963"/>
          </a:xfrm>
        </p:spPr>
      </p:pic>
    </p:spTree>
    <p:extLst>
      <p:ext uri="{BB962C8B-B14F-4D97-AF65-F5344CB8AC3E}">
        <p14:creationId xmlns:p14="http://schemas.microsoft.com/office/powerpoint/2010/main" val="957523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Camphor Boats</a:t>
            </a:r>
            <a:endParaRPr lang="en-AU" dirty="0"/>
          </a:p>
        </p:txBody>
      </p:sp>
      <p:pic>
        <p:nvPicPr>
          <p:cNvPr id="4" name="cboats_2_25cmDish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225" y="1600200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265483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PDF (2 Camphor Boats)</a:t>
            </a:r>
            <a:endParaRPr lang="en-AU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9793" y="1600200"/>
            <a:ext cx="6424413" cy="4525963"/>
          </a:xfrm>
        </p:spPr>
      </p:pic>
    </p:spTree>
    <p:extLst>
      <p:ext uri="{BB962C8B-B14F-4D97-AF65-F5344CB8AC3E}">
        <p14:creationId xmlns:p14="http://schemas.microsoft.com/office/powerpoint/2010/main" val="1099992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276</Words>
  <Application>Microsoft Office PowerPoint</Application>
  <PresentationFormat>On-screen Show (4:3)</PresentationFormat>
  <Paragraphs>36</Paragraphs>
  <Slides>17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Camphor Boats </vt:lpstr>
      <vt:lpstr>Preparation</vt:lpstr>
      <vt:lpstr>Work Plan</vt:lpstr>
      <vt:lpstr>Pair-potential</vt:lpstr>
      <vt:lpstr>l_R≡?r_c </vt:lpstr>
      <vt:lpstr>Single Camphor Boat</vt:lpstr>
      <vt:lpstr>PDF (Single Camphor Boat)</vt:lpstr>
      <vt:lpstr>2 Camphor Boats</vt:lpstr>
      <vt:lpstr>PDF (2 Camphor Boats)</vt:lpstr>
      <vt:lpstr>4 Camphor Boats</vt:lpstr>
      <vt:lpstr>PDF (4 Camphor Boats)</vt:lpstr>
      <vt:lpstr>8 Camphor Boats</vt:lpstr>
      <vt:lpstr>PDF (8 Camphor Boats)</vt:lpstr>
      <vt:lpstr>16 Camphor Boats</vt:lpstr>
      <vt:lpstr>PDF (16 Camphor Boats)</vt:lpstr>
      <vt:lpstr>29 Camphor Boats</vt:lpstr>
      <vt:lpstr>PDF (29 Camphor Boats)</vt:lpstr>
    </vt:vector>
  </TitlesOfParts>
  <Company>OIST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Camphor Boats </dc:title>
  <dc:creator>Venkata Akella</dc:creator>
  <cp:lastModifiedBy>Venkata Akella</cp:lastModifiedBy>
  <cp:revision>16</cp:revision>
  <dcterms:created xsi:type="dcterms:W3CDTF">2014-10-21T01:14:36Z</dcterms:created>
  <dcterms:modified xsi:type="dcterms:W3CDTF">2014-10-31T10:06:47Z</dcterms:modified>
</cp:coreProperties>
</file>

<file path=docProps/thumbnail.jpeg>
</file>